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0" r:id="rId4"/>
    <p:sldId id="295" r:id="rId5"/>
    <p:sldId id="279" r:id="rId6"/>
    <p:sldId id="296" r:id="rId7"/>
    <p:sldId id="281" r:id="rId8"/>
    <p:sldId id="297" r:id="rId9"/>
    <p:sldId id="283" r:id="rId10"/>
    <p:sldId id="298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2FCEB6FB-95DC-453A-91A9-56DF9FE1AC4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8687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6E16352A-F2FB-4BAE-BD2E-8A94F1972BD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37273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B56318-E0C7-4F03-A562-9FAE397C8677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2393F4F-CEB6-45FB-9615-F27025C8DCC8}" type="slidenum">
              <a:rPr lang="zh-TW" altLang="en-US" sz="1200">
                <a:ea typeface="新細明體" pitchFamily="18" charset="-120"/>
              </a:rPr>
              <a:pPr algn="r" eaLnBrk="1" hangingPunct="1"/>
              <a:t>10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590301-8F26-4564-9CB8-1B27C513617F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7B32AA-1334-46BA-9480-89066365F98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4CC77D3-B2FA-4723-B30F-FA735A726F8E}" type="slidenum">
              <a:rPr lang="zh-TW" altLang="en-US" sz="1200">
                <a:ea typeface="新細明體" pitchFamily="18" charset="-120"/>
              </a:rPr>
              <a:pPr algn="r"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34723C-559B-421D-A225-12394056D0F4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498348C-E31D-45A0-8655-9CBDD1984C54}" type="slidenum">
              <a:rPr lang="zh-TW" altLang="en-US" sz="1200">
                <a:ea typeface="新細明體" pitchFamily="18" charset="-120"/>
              </a:rPr>
              <a:pPr algn="r"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BF9720-EC27-4C01-868B-4BBDDD28540F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57AF1AF-73F6-47C6-A482-30E84666D457}" type="slidenum">
              <a:rPr lang="zh-TW" altLang="en-US" sz="1200">
                <a:ea typeface="新細明體" pitchFamily="18" charset="-120"/>
              </a:rPr>
              <a:pPr algn="r" eaLnBrk="1" hangingPunct="1"/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3B2836-095B-4EF4-8167-0C86817571A4}" type="slidenum">
              <a:rPr lang="zh-TW" altLang="en-US" smtClean="0"/>
              <a:pPr>
                <a:defRPr/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9327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9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我生命有何等奇妙的大改變，</a:t>
            </a:r>
          </a:p>
          <a:p>
            <a:pPr algn="ctr" eaLnBrk="1" hangingPunct="1"/>
            <a:r>
              <a:rPr lang="en-US" altLang="zh-TW" sz="2800" dirty="0"/>
              <a:t>What a wonderful change in my life has been wrought,</a:t>
            </a:r>
          </a:p>
          <a:p>
            <a:pPr algn="ctr" eaLnBrk="1" hangingPunct="1"/>
            <a:r>
              <a:rPr lang="zh-TW" altLang="en-US" dirty="0"/>
              <a:t>自耶穌來住在我心；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我久慕的光輝，今照耀我魂間，</a:t>
            </a:r>
          </a:p>
          <a:p>
            <a:pPr algn="ctr" eaLnBrk="1" hangingPunct="1"/>
            <a:r>
              <a:rPr lang="en-US" altLang="zh-TW" sz="2800" dirty="0"/>
              <a:t>I have light in my soul for which long I had sought,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9984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205</a:t>
            </a:r>
            <a:r>
              <a:rPr lang="en-US" altLang="zh-TW" sz="2800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自耶穌來住在我心</a:t>
            </a:r>
            <a:br>
              <a:rPr lang="zh-CN" altLang="en-US" sz="26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SINCE JESUS CAME INTO MY HEART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喜樂潮溢我魂，如海濤之滾滾，</a:t>
            </a:r>
          </a:p>
          <a:p>
            <a:pPr algn="ctr" eaLnBrk="1" hangingPunct="1"/>
            <a:r>
              <a:rPr lang="en-US" altLang="zh-TW" sz="2800" dirty="0"/>
              <a:t>Floods of joy o’er my soul like the sea billows roll,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喜樂潮溢我魂，如海濤之滾滾，</a:t>
            </a:r>
          </a:p>
          <a:p>
            <a:pPr algn="ctr" eaLnBrk="1" hangingPunct="1"/>
            <a:r>
              <a:rPr lang="en-US" altLang="zh-TW" sz="2800" dirty="0"/>
              <a:t>Floods of joy o’er my soul like the sea billows roll,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我良心已平安，不再受罪控告，</a:t>
            </a:r>
          </a:p>
          <a:p>
            <a:pPr algn="ctr" eaLnBrk="1" hangingPunct="1"/>
            <a:r>
              <a:rPr lang="en-US" altLang="zh-TW" sz="2800" dirty="0"/>
              <a:t>I have ceased from my </a:t>
            </a:r>
            <a:r>
              <a:rPr lang="en-US" altLang="zh-TW" sz="2800" dirty="0" err="1"/>
              <a:t>wand’ring</a:t>
            </a:r>
            <a:r>
              <a:rPr lang="en-US" altLang="zh-TW" sz="2800" dirty="0"/>
              <a:t> and going astray,</a:t>
            </a:r>
          </a:p>
          <a:p>
            <a:pPr algn="ctr" eaLnBrk="1" hangingPunct="1"/>
            <a:r>
              <a:rPr lang="zh-TW" altLang="en-US" dirty="0"/>
              <a:t>自耶穌來住在我心；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我罪惡的捆綁，從我身全脫掉，</a:t>
            </a:r>
          </a:p>
          <a:p>
            <a:pPr algn="ctr" eaLnBrk="1" hangingPunct="1"/>
            <a:r>
              <a:rPr lang="en-US" altLang="zh-TW" sz="2800" dirty="0"/>
              <a:t>And my sins which were many are all washed away,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喜樂潮溢我魂，如海濤之滾滾，</a:t>
            </a:r>
          </a:p>
          <a:p>
            <a:pPr algn="ctr" eaLnBrk="1" hangingPunct="1"/>
            <a:r>
              <a:rPr lang="en-US" altLang="zh-TW" sz="2800" dirty="0"/>
              <a:t>Floods of joy o’er my soul like the sea billows roll,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感覺中的福樂，既變色又失味，</a:t>
            </a:r>
          </a:p>
          <a:p>
            <a:pPr algn="ctr" eaLnBrk="1" hangingPunct="1"/>
            <a:r>
              <a:rPr lang="en-US" altLang="zh-TW" sz="2800" dirty="0"/>
              <a:t>I’m possessed of a hope that is steadfast and sure,</a:t>
            </a:r>
          </a:p>
          <a:p>
            <a:pPr algn="ctr" eaLnBrk="1" hangingPunct="1"/>
            <a:r>
              <a:rPr lang="zh-TW" altLang="en-US" dirty="0"/>
              <a:t>自耶穌來住在我心；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生活上的思慮，也不能再纏累，</a:t>
            </a:r>
          </a:p>
          <a:p>
            <a:pPr algn="ctr" eaLnBrk="1" hangingPunct="1"/>
            <a:r>
              <a:rPr lang="en-US" altLang="zh-TW" sz="2800" dirty="0"/>
              <a:t>And no dark clouds of doubt now my pathway obscure,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喜樂潮溢我魂，如海濤之滾滾，</a:t>
            </a:r>
          </a:p>
          <a:p>
            <a:pPr algn="ctr" eaLnBrk="1" hangingPunct="1"/>
            <a:r>
              <a:rPr lang="en-US" altLang="zh-TW" sz="2800" dirty="0"/>
              <a:t>Floods of joy o’er my soul like the sea billows roll,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無窮盡的活泉，我裏面已飽足，</a:t>
            </a:r>
          </a:p>
          <a:p>
            <a:pPr algn="ctr" eaLnBrk="1" hangingPunct="1"/>
            <a:r>
              <a:rPr lang="en-US" altLang="zh-TW" sz="2800" dirty="0"/>
              <a:t>There’s a light in the valley of death now for me,</a:t>
            </a:r>
          </a:p>
          <a:p>
            <a:pPr algn="ctr" eaLnBrk="1" hangingPunct="1"/>
            <a:r>
              <a:rPr lang="zh-TW" altLang="en-US" dirty="0"/>
              <a:t>自耶穌來住在我心；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因已有甜美愛，不再感生活苦，</a:t>
            </a:r>
          </a:p>
          <a:p>
            <a:pPr algn="ctr" eaLnBrk="1" hangingPunct="1"/>
            <a:r>
              <a:rPr lang="en-US" altLang="zh-TW" sz="2800" dirty="0"/>
              <a:t>And the gates of the City beyond I can see,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自耶穌來住在我心，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喜樂潮溢我魂，如海濤之滾滾，</a:t>
            </a:r>
          </a:p>
          <a:p>
            <a:pPr algn="ctr" eaLnBrk="1" hangingPunct="1"/>
            <a:r>
              <a:rPr lang="en-US" altLang="zh-TW" sz="2800" dirty="0"/>
              <a:t>Floods of joy o’er my soul like the sea billows roll,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舊歷史全都過，無什麼可留戀，</a:t>
            </a:r>
          </a:p>
          <a:p>
            <a:pPr algn="ctr" eaLnBrk="1" hangingPunct="1"/>
            <a:r>
              <a:rPr lang="en-US" altLang="zh-TW" sz="2800" dirty="0"/>
              <a:t>I shall go there to dwell in that City I know,</a:t>
            </a:r>
          </a:p>
          <a:p>
            <a:pPr algn="ctr" eaLnBrk="1" hangingPunct="1"/>
            <a:r>
              <a:rPr lang="zh-TW" altLang="en-US" dirty="0"/>
              <a:t>自耶穌來住在我心；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  <a:p>
            <a:pPr algn="ctr" eaLnBrk="1" hangingPunct="1"/>
            <a:r>
              <a:rPr lang="zh-TW" altLang="en-US" dirty="0"/>
              <a:t>這有福的盼望，吸引我直望天，</a:t>
            </a:r>
          </a:p>
          <a:p>
            <a:pPr algn="ctr" eaLnBrk="1" hangingPunct="1"/>
            <a:r>
              <a:rPr lang="en-US" altLang="zh-TW" sz="2800" dirty="0"/>
              <a:t>And I’m happy, so happy as onward I go,</a:t>
            </a:r>
          </a:p>
          <a:p>
            <a:pPr algn="ctr" eaLnBrk="1" hangingPunct="1"/>
            <a:r>
              <a:rPr lang="zh-TW" altLang="en-US" dirty="0"/>
              <a:t>自耶穌來住在我心。</a:t>
            </a:r>
          </a:p>
          <a:p>
            <a:pPr algn="ctr" eaLnBrk="1" hangingPunct="1"/>
            <a:r>
              <a:rPr lang="en-US" altLang="zh-TW" sz="2800" dirty="0"/>
              <a:t>Since Jesus came into my heart!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546</TotalTime>
  <Words>807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H205  自耶穌來住在我心 SINCE JESUS CAME INTO MY HEART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59</cp:revision>
  <dcterms:created xsi:type="dcterms:W3CDTF">2001-04-19T19:07:54Z</dcterms:created>
  <dcterms:modified xsi:type="dcterms:W3CDTF">2017-08-05T13:23:34Z</dcterms:modified>
</cp:coreProperties>
</file>